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89" r:id="rId3"/>
    <p:sldId id="257" r:id="rId4"/>
    <p:sldId id="290" r:id="rId5"/>
    <p:sldId id="258" r:id="rId6"/>
    <p:sldId id="291" r:id="rId7"/>
    <p:sldId id="292" r:id="rId8"/>
    <p:sldId id="293" r:id="rId9"/>
    <p:sldId id="296" r:id="rId10"/>
    <p:sldId id="297" r:id="rId11"/>
    <p:sldId id="294" r:id="rId12"/>
    <p:sldId id="295" r:id="rId13"/>
    <p:sldId id="298" r:id="rId14"/>
    <p:sldId id="299" r:id="rId15"/>
    <p:sldId id="300" r:id="rId16"/>
    <p:sldId id="301" r:id="rId17"/>
    <p:sldId id="302" r:id="rId18"/>
    <p:sldId id="303" r:id="rId19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202FAFED-8FC3-4D0B-9D57-DC62D54775F3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90D8646B-A2B7-4A50-AB20-34CF8FB8F7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8219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3602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4065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4065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40659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646B-A2B7-4A50-AB20-34CF8FB8F7CE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467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AB3AE1C-B700-491E-B733-34813D84152F}" type="datetimeFigureOut">
              <a:rPr lang="ru-RU" smtClean="0"/>
              <a:pPr/>
              <a:t>01.01.2009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AA45DF7-2067-4DFA-B887-A1E34FF7251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fedea746cd0ecb257a1249d3a2a80bb1_XL.jpg"/>
          <p:cNvPicPr>
            <a:picLocks noChangeAspect="1" noChangeArrowheads="1"/>
          </p:cNvPicPr>
          <p:nvPr/>
        </p:nvPicPr>
        <p:blipFill>
          <a:blip r:embed="rId3" cstate="print"/>
          <a:srcRect t="4464" r="1471" b="3283"/>
          <a:stretch>
            <a:fillRect/>
          </a:stretch>
        </p:blipFill>
        <p:spPr bwMode="auto">
          <a:xfrm>
            <a:off x="6228184" y="4221088"/>
            <a:ext cx="2664296" cy="24654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36712"/>
            <a:ext cx="8676456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b="1" dirty="0" smtClean="0"/>
              <a:t>         </a:t>
            </a:r>
            <a:r>
              <a:rPr lang="ru-RU" sz="5300" dirty="0" smtClean="0">
                <a:solidFill>
                  <a:srgbClr val="0070C0"/>
                </a:solidFill>
              </a:rPr>
              <a:t>100</a:t>
            </a:r>
            <a:r>
              <a:rPr lang="ru-RU" sz="5300" b="1" dirty="0" smtClean="0">
                <a:solidFill>
                  <a:srgbClr val="0070C0"/>
                </a:solidFill>
              </a:rPr>
              <a:t> - </a:t>
            </a:r>
            <a:r>
              <a:rPr lang="ru-RU" sz="5300" b="1" dirty="0" err="1" smtClean="0">
                <a:solidFill>
                  <a:srgbClr val="0070C0"/>
                </a:solidFill>
              </a:rPr>
              <a:t>летию</a:t>
            </a:r>
            <a:r>
              <a:rPr lang="ru-RU" sz="5300" b="1" dirty="0" smtClean="0">
                <a:solidFill>
                  <a:srgbClr val="0070C0"/>
                </a:solidFill>
              </a:rPr>
              <a:t> ВЛКСМ посвящается…</a:t>
            </a:r>
            <a:endParaRPr lang="ru-RU" sz="5300" b="1" dirty="0">
              <a:solidFill>
                <a:srgbClr val="0070C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11560" y="2060848"/>
            <a:ext cx="6912768" cy="259228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Тарасовский школьный историко-краеведческий музей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4800" b="1" dirty="0" smtClean="0">
                <a:solidFill>
                  <a:srgbClr val="0070C0"/>
                </a:solidFill>
              </a:rPr>
              <a:t>«И с нами на все времена – любовь, комсомол и весна»</a:t>
            </a:r>
            <a:endParaRPr lang="ru-RU" sz="4800" b="1" dirty="0">
              <a:solidFill>
                <a:srgbClr val="0070C0"/>
              </a:solidFill>
            </a:endParaRPr>
          </a:p>
        </p:txBody>
      </p:sp>
      <p:pic>
        <p:nvPicPr>
          <p:cNvPr id="5" name="Рисунок 4" descr="H:\картинки\shop_items_catalog_image16276.jpg"/>
          <p:cNvPicPr/>
          <p:nvPr/>
        </p:nvPicPr>
        <p:blipFill>
          <a:blip r:embed="rId4" cstate="print"/>
          <a:srcRect l="15000" t="14375" r="15625" b="15937"/>
          <a:stretch>
            <a:fillRect/>
          </a:stretch>
        </p:blipFill>
        <p:spPr bwMode="auto">
          <a:xfrm>
            <a:off x="251520" y="260648"/>
            <a:ext cx="1944216" cy="1728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870" y="-747464"/>
            <a:ext cx="8931130" cy="43924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</a:rPr>
              <a:t>  </a:t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rgbClr val="C00000"/>
                </a:solidFill>
              </a:rPr>
              <a:t/>
            </a:r>
            <a:br>
              <a:rPr lang="ru-RU" sz="6000" b="1" dirty="0" smtClean="0">
                <a:solidFill>
                  <a:srgbClr val="C00000"/>
                </a:solidFill>
              </a:rPr>
            </a:br>
            <a:r>
              <a:rPr lang="ru-RU" sz="6000" b="1" dirty="0" smtClean="0">
                <a:solidFill>
                  <a:srgbClr val="C00000"/>
                </a:solidFill>
              </a:rPr>
              <a:t> </a:t>
            </a:r>
            <a:r>
              <a:rPr lang="ru-RU" sz="6700" b="1" dirty="0" smtClean="0">
                <a:solidFill>
                  <a:srgbClr val="FF0000"/>
                </a:solidFill>
              </a:rPr>
              <a:t>ВЛКСМ</a:t>
            </a:r>
            <a:r>
              <a:rPr lang="ru-RU" sz="4400" b="1" dirty="0" smtClean="0">
                <a:solidFill>
                  <a:srgbClr val="FF0000"/>
                </a:solidFill>
              </a:rPr>
              <a:t> </a:t>
            </a:r>
            <a:r>
              <a:rPr lang="ru-RU" sz="4400" b="1" dirty="0" smtClean="0">
                <a:solidFill>
                  <a:srgbClr val="C00000"/>
                </a:solidFill>
              </a:rPr>
              <a:t>(Всесоюзный Ленинский </a:t>
            </a:r>
            <a:br>
              <a:rPr lang="ru-RU" sz="4400" b="1" dirty="0" smtClean="0">
                <a:solidFill>
                  <a:srgbClr val="C00000"/>
                </a:solidFill>
              </a:rPr>
            </a:br>
            <a:r>
              <a:rPr lang="ru-RU" sz="4400" b="1" dirty="0" smtClean="0">
                <a:solidFill>
                  <a:srgbClr val="C00000"/>
                </a:solidFill>
              </a:rPr>
              <a:t>Коммунистический Союз Молодёжи) -  </a:t>
            </a:r>
            <a:r>
              <a:rPr lang="ru-RU" sz="4000" b="1" dirty="0" smtClean="0"/>
              <a:t>массовая общественно-политическая организация советской молодёжи</a:t>
            </a: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6000" b="1" dirty="0" smtClean="0">
                <a:solidFill>
                  <a:srgbClr val="C00000"/>
                </a:solidFill>
              </a:rPr>
              <a:t>  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79512" y="0"/>
            <a:ext cx="8146104" cy="1008112"/>
          </a:xfrm>
          <a:prstGeom prst="rect">
            <a:avLst/>
          </a:prstGeom>
        </p:spPr>
        <p:txBody>
          <a:bodyPr vert="horz" lIns="0" tIns="45720" rIns="0" bIns="0" anchor="b">
            <a:normAutofit fontScale="90000"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7200" b="1" dirty="0" smtClean="0"/>
              <a:t>         </a:t>
            </a:r>
            <a:endParaRPr lang="ru-RU" sz="7200" b="1" dirty="0"/>
          </a:p>
        </p:txBody>
      </p:sp>
      <p:pic>
        <p:nvPicPr>
          <p:cNvPr id="5" name="Picture 2" descr="C:\Users\User\Desktop\images_766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924944"/>
            <a:ext cx="2736304" cy="205222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27442" y="5157192"/>
            <a:ext cx="753026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</a:rPr>
              <a:t>29 октября 1918 </a:t>
            </a:r>
            <a:r>
              <a:rPr lang="ru-RU" sz="5400" b="1" dirty="0" smtClean="0">
                <a:solidFill>
                  <a:srgbClr val="FF0000"/>
                </a:solidFill>
              </a:rPr>
              <a:t>года – </a:t>
            </a:r>
          </a:p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сентябрь 1991 года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93113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</a:rPr>
              <a:t>  </a:t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rgbClr val="C00000"/>
                </a:solidFill>
              </a:rPr>
              <a:t/>
            </a:r>
            <a:br>
              <a:rPr lang="ru-RU" sz="6000" b="1" dirty="0" smtClean="0">
                <a:solidFill>
                  <a:srgbClr val="C00000"/>
                </a:solidFill>
              </a:rPr>
            </a:br>
            <a:r>
              <a:rPr lang="ru-RU" sz="6000" b="1" dirty="0" smtClean="0">
                <a:solidFill>
                  <a:srgbClr val="C00000"/>
                </a:solidFill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</a:rPr>
              <a:t>Подготовка экспозиции, посвященной 100-летию ВЛКСМ</a:t>
            </a:r>
            <a:r>
              <a:rPr lang="ru-RU" sz="4400" b="1" dirty="0" smtClean="0">
                <a:solidFill>
                  <a:srgbClr val="C00000"/>
                </a:solidFill>
              </a:rPr>
              <a:t>  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80803" y="116632"/>
            <a:ext cx="8146104" cy="1008112"/>
          </a:xfrm>
          <a:prstGeom prst="rect">
            <a:avLst/>
          </a:prstGeom>
        </p:spPr>
        <p:txBody>
          <a:bodyPr vert="horz" lIns="0" tIns="45720" rIns="0" bIns="0" anchor="b">
            <a:normAutofit fontScale="90000"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7200" b="1" dirty="0" smtClean="0"/>
              <a:t>         </a:t>
            </a:r>
            <a:endParaRPr lang="ru-RU" sz="7200" b="1" dirty="0"/>
          </a:p>
        </p:txBody>
      </p:sp>
      <p:pic>
        <p:nvPicPr>
          <p:cNvPr id="5" name="Picture 2" descr="C:\Users\User\Desktop\images_766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25144"/>
            <a:ext cx="2520280" cy="1890210"/>
          </a:xfrm>
          <a:prstGeom prst="rect">
            <a:avLst/>
          </a:prstGeom>
          <a:noFill/>
        </p:spPr>
      </p:pic>
      <p:pic>
        <p:nvPicPr>
          <p:cNvPr id="1026" name="Picture 2" descr="C:\Documents and Settings\Администратор\Рабочий стол\100 лет ВЛКСМ\DSCF58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412776"/>
            <a:ext cx="4104456" cy="3078342"/>
          </a:xfrm>
          <a:prstGeom prst="rect">
            <a:avLst/>
          </a:prstGeom>
          <a:noFill/>
        </p:spPr>
      </p:pic>
      <p:pic>
        <p:nvPicPr>
          <p:cNvPr id="1027" name="Picture 3" descr="C:\Documents and Settings\Администратор\Рабочий стол\100 лет ВЛКСМ\DSCF57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140968"/>
            <a:ext cx="4704523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93113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</a:rPr>
              <a:t>  </a:t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7200" b="1" dirty="0" smtClean="0">
                <a:solidFill>
                  <a:srgbClr val="FF0000"/>
                </a:solidFill>
              </a:rPr>
              <a:t/>
            </a:r>
            <a:br>
              <a:rPr lang="ru-RU" sz="7200" b="1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rgbClr val="C00000"/>
                </a:solidFill>
              </a:rPr>
              <a:t/>
            </a:r>
            <a:br>
              <a:rPr lang="ru-RU" sz="6000" b="1" dirty="0" smtClean="0">
                <a:solidFill>
                  <a:srgbClr val="C00000"/>
                </a:solidFill>
              </a:rPr>
            </a:br>
            <a:r>
              <a:rPr lang="ru-RU" sz="6000" b="1" dirty="0" smtClean="0">
                <a:solidFill>
                  <a:srgbClr val="C00000"/>
                </a:solidFill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</a:rPr>
              <a:t>Подготовка экспозиции, посвященной 100-летию ВЛКСМ</a:t>
            </a:r>
            <a:r>
              <a:rPr lang="ru-RU" sz="4400" b="1" dirty="0" smtClean="0">
                <a:solidFill>
                  <a:srgbClr val="C00000"/>
                </a:solidFill>
              </a:rPr>
              <a:t>  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80803" y="116632"/>
            <a:ext cx="8146104" cy="1008112"/>
          </a:xfrm>
          <a:prstGeom prst="rect">
            <a:avLst/>
          </a:prstGeom>
        </p:spPr>
        <p:txBody>
          <a:bodyPr vert="horz" lIns="0" tIns="45720" rIns="0" bIns="0" anchor="b">
            <a:normAutofit fontScale="90000"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7200" b="1" dirty="0" smtClean="0"/>
              <a:t>         </a:t>
            </a:r>
            <a:endParaRPr lang="ru-RU" sz="7200" b="1" dirty="0"/>
          </a:p>
        </p:txBody>
      </p:sp>
      <p:pic>
        <p:nvPicPr>
          <p:cNvPr id="2050" name="Picture 2" descr="C:\Documents and Settings\Администратор\Рабочий стол\100 лет ВЛКСМ\DSCF57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628800"/>
            <a:ext cx="3744416" cy="4992555"/>
          </a:xfrm>
          <a:prstGeom prst="rect">
            <a:avLst/>
          </a:prstGeom>
          <a:noFill/>
        </p:spPr>
      </p:pic>
      <p:pic>
        <p:nvPicPr>
          <p:cNvPr id="2051" name="Picture 3" descr="C:\Documents and Settings\Администратор\Рабочий стол\100 лет ВЛКСМ\DSCF57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060848"/>
            <a:ext cx="4608512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Мероприятие в музее, посвященное 100-летию комсомола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Documents and Settings\Администратор\Рабочий стол\100 лет ВЛКСМ\DSCF576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3937231" cy="2952923"/>
          </a:xfrm>
          <a:prstGeom prst="rect">
            <a:avLst/>
          </a:prstGeom>
          <a:noFill/>
        </p:spPr>
      </p:pic>
      <p:pic>
        <p:nvPicPr>
          <p:cNvPr id="3075" name="Picture 3" descr="C:\Documents and Settings\Администратор\Рабочий стол\100 лет ВЛКСМ\DSCF57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068960"/>
            <a:ext cx="4304316" cy="3228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Мероприятие в музее, посвященное 100-летию комсомола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Documents and Settings\Администратор\Рабочий стол\100 лет ВЛКСМ\DSCF577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56792"/>
            <a:ext cx="3934403" cy="2950802"/>
          </a:xfrm>
          <a:prstGeom prst="rect">
            <a:avLst/>
          </a:prstGeom>
          <a:noFill/>
        </p:spPr>
      </p:pic>
      <p:pic>
        <p:nvPicPr>
          <p:cNvPr id="4099" name="Picture 3" descr="C:\Documents and Settings\Администратор\Рабочий стол\100 лет ВЛКСМ\DSCF57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9940" y="2852936"/>
            <a:ext cx="4915876" cy="3686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Почетные гости – ветераны ВЛКСМ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Documents and Settings\Администратор\Рабочий стол\100 лет ВЛКСМ\DSCF57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4392488" cy="3294366"/>
          </a:xfrm>
          <a:prstGeom prst="rect">
            <a:avLst/>
          </a:prstGeom>
          <a:noFill/>
        </p:spPr>
      </p:pic>
      <p:pic>
        <p:nvPicPr>
          <p:cNvPr id="5123" name="Picture 3" descr="C:\Documents and Settings\Администратор\Рабочий стол\100 лет ВЛКСМ\DSCF57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573016"/>
            <a:ext cx="4104456" cy="30783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Вручение юбилейных знаков «ВЛКСМ-100 лет»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6146" name="Picture 2" descr="C:\Documents and Settings\Администратор\Рабочий стол\100 лет ВЛКСМ\DSCF5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3744416" cy="2808312"/>
          </a:xfrm>
          <a:prstGeom prst="rect">
            <a:avLst/>
          </a:prstGeom>
          <a:noFill/>
        </p:spPr>
      </p:pic>
      <p:pic>
        <p:nvPicPr>
          <p:cNvPr id="6147" name="Picture 3" descr="C:\Documents and Settings\Администратор\Рабочий стол\100 лет ВЛКСМ\DSCF58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340768"/>
            <a:ext cx="3744416" cy="2808312"/>
          </a:xfrm>
          <a:prstGeom prst="rect">
            <a:avLst/>
          </a:prstGeom>
          <a:noFill/>
        </p:spPr>
      </p:pic>
      <p:pic>
        <p:nvPicPr>
          <p:cNvPr id="6148" name="Picture 4" descr="C:\Documents and Settings\Администратор\Рабочий стол\100 лет ВЛКСМ\DSCF58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3645024"/>
            <a:ext cx="4104456" cy="30783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Комсомольцы - беспокойные сердца вчера…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C:\Documents and Settings\Администратор\Мои документы\Мои рисунки\img03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99593" y="692696"/>
            <a:ext cx="2952328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41" name="Рисунок 2" descr="img0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412776"/>
            <a:ext cx="4358260" cy="3096344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4711496"/>
            <a:ext cx="41399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3588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Комсомольская бригада колхоза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Гигант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Бригадир Александр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Фром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обсуждает с коллегами комсомольское задание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932040" y="4797152"/>
            <a:ext cx="35283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3588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Вокальная группа комсомольцев с.Тарасова на районном конкурсе художественной самодеятельности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Комсомольцы - беспокойные сердца вчера…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4988495"/>
            <a:ext cx="41399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3588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Спортсменки, комсомолки и просто красавицы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932040" y="5074151"/>
            <a:ext cx="35283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3588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Комсомольцы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Тарасовкой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школы на областной спартакиаде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4210" name="Picture 2" descr="C:\Documents and Settings\Администратор\Мои документы\Мои рисунки\Спортсменки, комсомолки и просто красавицы_Якубовская Анастасия_14 лет_Тарасовская СОШ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19" y="1412776"/>
            <a:ext cx="4320947" cy="3240360"/>
          </a:xfrm>
          <a:prstGeom prst="rect">
            <a:avLst/>
          </a:prstGeom>
          <a:noFill/>
        </p:spPr>
      </p:pic>
      <p:pic>
        <p:nvPicPr>
          <p:cNvPr id="94211" name="Picture 3" descr="C:\Documents and Settings\Администратор\Мои документы\Мои рисунки\Комсомольцы Тарасовской школы на областной спартакиаде_Якубовская Анастасия_14 лет_Тарасовская СОШ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412776"/>
            <a:ext cx="3777824" cy="32634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Комсомольцы - беспокойные сердца сегодня…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C:\Documents and Settings\Администратор\Рабочий стол\100 лет ВЛКСМ\DSCF5811.JPG"/>
          <p:cNvPicPr>
            <a:picLocks noChangeAspect="1" noChangeArrowheads="1"/>
          </p:cNvPicPr>
          <p:nvPr/>
        </p:nvPicPr>
        <p:blipFill>
          <a:blip r:embed="rId3" cstate="print"/>
          <a:srcRect t="16521"/>
          <a:stretch>
            <a:fillRect/>
          </a:stretch>
        </p:blipFill>
        <p:spPr bwMode="auto">
          <a:xfrm>
            <a:off x="323528" y="1340768"/>
            <a:ext cx="4067944" cy="2546902"/>
          </a:xfrm>
          <a:prstGeom prst="rect">
            <a:avLst/>
          </a:prstGeom>
          <a:noFill/>
        </p:spPr>
      </p:pic>
      <p:pic>
        <p:nvPicPr>
          <p:cNvPr id="7171" name="Picture 3" descr="C:\Documents and Settings\Администратор\Рабочий стол\100 лет ВЛКСМ\DSCF58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564904"/>
            <a:ext cx="5472608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Участие в муниципальном смотре – конкурсе школьных музеев, посвященном 100-летию ВЛКСМ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8194" name="Picture 2" descr="C:\Documents and Settings\Администратор\Мои документы\Мои рисунки\img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369594"/>
            <a:ext cx="3024336" cy="420318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220072" y="2852936"/>
            <a:ext cx="27642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место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Рисунок 7" descr="H:\картинки\shop_items_catalog_image16276.jpg"/>
          <p:cNvPicPr/>
          <p:nvPr/>
        </p:nvPicPr>
        <p:blipFill>
          <a:blip r:embed="rId4" cstate="print"/>
          <a:srcRect l="15000" t="14375" r="15625" b="15937"/>
          <a:stretch>
            <a:fillRect/>
          </a:stretch>
        </p:blipFill>
        <p:spPr bwMode="auto">
          <a:xfrm>
            <a:off x="5436096" y="3933056"/>
            <a:ext cx="237998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Участие в муниципальном конкурсе сочинений «Учитель - комсомольский вожак», посвященном 100-летию ВЛКСМ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76056" y="2996952"/>
            <a:ext cx="28459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место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5234" name="Picture 2" descr="C:\Documents and Settings\Администратор\Рабочий стол\ВР 2018-2019\Грамота Учитель - комсомольский вожа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492896"/>
            <a:ext cx="2882230" cy="4076836"/>
          </a:xfrm>
          <a:prstGeom prst="rect">
            <a:avLst/>
          </a:prstGeom>
          <a:noFill/>
        </p:spPr>
      </p:pic>
      <p:pic>
        <p:nvPicPr>
          <p:cNvPr id="7" name="Рисунок 6" descr="H:\картинки\shop_items_catalog_image16276.jpg"/>
          <p:cNvPicPr/>
          <p:nvPr/>
        </p:nvPicPr>
        <p:blipFill>
          <a:blip r:embed="rId4" cstate="print"/>
          <a:srcRect l="15000" t="14375" r="15625" b="15937"/>
          <a:stretch>
            <a:fillRect/>
          </a:stretch>
        </p:blipFill>
        <p:spPr bwMode="auto">
          <a:xfrm>
            <a:off x="5364088" y="3933056"/>
            <a:ext cx="237998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Участие в муниципальном фотоконкурсе «Комсомол в истории моей семьи», посвященном 100-летию ВЛКСМ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0072" y="2852936"/>
            <a:ext cx="28459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место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6258" name="Picture 2" descr="H:\ВР 2018-2019\почта октябрь\якубовск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492896"/>
            <a:ext cx="2914870" cy="4122564"/>
          </a:xfrm>
          <a:prstGeom prst="rect">
            <a:avLst/>
          </a:prstGeom>
          <a:noFill/>
        </p:spPr>
      </p:pic>
      <p:pic>
        <p:nvPicPr>
          <p:cNvPr id="7" name="Рисунок 6" descr="H:\картинки\shop_items_catalog_image16276.jpg"/>
          <p:cNvPicPr/>
          <p:nvPr/>
        </p:nvPicPr>
        <p:blipFill>
          <a:blip r:embed="rId4" cstate="print"/>
          <a:srcRect l="15000" t="14375" r="15625" b="15937"/>
          <a:stretch>
            <a:fillRect/>
          </a:stretch>
        </p:blipFill>
        <p:spPr bwMode="auto">
          <a:xfrm>
            <a:off x="5436096" y="4077072"/>
            <a:ext cx="237998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Открытие памятника к 100-лети. ВЛКСМ в районном центре – </a:t>
            </a:r>
            <a:r>
              <a:rPr lang="ru-RU" sz="4400" b="1" dirty="0" err="1" smtClean="0">
                <a:solidFill>
                  <a:srgbClr val="C00000"/>
                </a:solidFill>
              </a:rPr>
              <a:t>пгт</a:t>
            </a:r>
            <a:r>
              <a:rPr lang="ru-RU" sz="4400" b="1" dirty="0" smtClean="0">
                <a:solidFill>
                  <a:srgbClr val="C00000"/>
                </a:solidFill>
              </a:rPr>
              <a:t>. Промышленная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97282" name="Picture 2" descr="H:\ВР 2018-2019\dscn2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88840"/>
            <a:ext cx="3672408" cy="2448272"/>
          </a:xfrm>
          <a:prstGeom prst="rect">
            <a:avLst/>
          </a:prstGeom>
          <a:noFill/>
        </p:spPr>
      </p:pic>
      <p:pic>
        <p:nvPicPr>
          <p:cNvPr id="97283" name="Picture 3" descr="H:\ВР 2018-2019\IMG_92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916832"/>
            <a:ext cx="3555933" cy="4738117"/>
          </a:xfrm>
          <a:prstGeom prst="rect">
            <a:avLst/>
          </a:prstGeom>
          <a:noFill/>
        </p:spPr>
      </p:pic>
      <p:pic>
        <p:nvPicPr>
          <p:cNvPr id="97284" name="Picture 4" descr="H:\ВР 2018-2019\aa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869160"/>
            <a:ext cx="4468858" cy="1540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Участие в муниципальном фотоконкурсе «Комсомол в истории моей семьи», посвященном 100-летию ВЛКСМ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92080" y="2996952"/>
            <a:ext cx="28459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место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6258" name="Picture 2" descr="H:\ВР 2018-2019\почта октябрь\якубовск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492896"/>
            <a:ext cx="2914870" cy="4122564"/>
          </a:xfrm>
          <a:prstGeom prst="rect">
            <a:avLst/>
          </a:prstGeom>
          <a:noFill/>
        </p:spPr>
      </p:pic>
      <p:pic>
        <p:nvPicPr>
          <p:cNvPr id="5" name="Рисунок 4" descr="H:\картинки\shop_items_catalog_image16276.jpg"/>
          <p:cNvPicPr/>
          <p:nvPr/>
        </p:nvPicPr>
        <p:blipFill>
          <a:blip r:embed="rId4" cstate="print"/>
          <a:srcRect l="15000" t="14375" r="15625" b="15937"/>
          <a:stretch>
            <a:fillRect/>
          </a:stretch>
        </p:blipFill>
        <p:spPr bwMode="auto">
          <a:xfrm>
            <a:off x="5436096" y="4221088"/>
            <a:ext cx="237998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Экскурсии в школьный музей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H:\картинки\shop_items_catalog_image16276.jpg"/>
          <p:cNvPicPr/>
          <p:nvPr/>
        </p:nvPicPr>
        <p:blipFill>
          <a:blip r:embed="rId3" cstate="print"/>
          <a:srcRect l="15000" t="14375" r="15625" b="15937"/>
          <a:stretch>
            <a:fillRect/>
          </a:stretch>
        </p:blipFill>
        <p:spPr bwMode="auto">
          <a:xfrm>
            <a:off x="5004048" y="4467225"/>
            <a:ext cx="237998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6" name="Picture 2" descr="C:\Documents and Settings\Администратор\Рабочий стол\100 лет ВЛКСМ\IMG_20181022_142056.jpg"/>
          <p:cNvPicPr>
            <a:picLocks noChangeAspect="1" noChangeArrowheads="1"/>
          </p:cNvPicPr>
          <p:nvPr/>
        </p:nvPicPr>
        <p:blipFill>
          <a:blip r:embed="rId4" cstate="print"/>
          <a:srcRect t="13814"/>
          <a:stretch>
            <a:fillRect/>
          </a:stretch>
        </p:blipFill>
        <p:spPr bwMode="auto">
          <a:xfrm>
            <a:off x="179512" y="1844824"/>
            <a:ext cx="3571745" cy="4104456"/>
          </a:xfrm>
          <a:prstGeom prst="rect">
            <a:avLst/>
          </a:prstGeom>
          <a:noFill/>
        </p:spPr>
      </p:pic>
      <p:pic>
        <p:nvPicPr>
          <p:cNvPr id="98307" name="Picture 3" descr="PA2501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1484784"/>
            <a:ext cx="498614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348880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r>
              <a:rPr lang="ru-RU" sz="4400" b="1" dirty="0" smtClean="0">
                <a:solidFill>
                  <a:srgbClr val="C00000"/>
                </a:solidFill>
              </a:rPr>
              <a:t>Идеи и традиции комсомола живы и продолжаются в делах современной молодежи</a:t>
            </a:r>
            <a:endParaRPr lang="ru-RU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873</TotalTime>
  <Words>244</Words>
  <Application>Microsoft Office PowerPoint</Application>
  <PresentationFormat>Экран (4:3)</PresentationFormat>
  <Paragraphs>52</Paragraphs>
  <Slides>18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         100 - летию ВЛКСМ посвящается…</vt:lpstr>
      <vt:lpstr>                 ВЛКСМ (Всесоюзный Ленинский  Коммунистический Союз Молодёжи) -  массовая общественно-политическая организация советской молодёжи   </vt:lpstr>
      <vt:lpstr>                 Подготовка экспозиции, посвященной 100-летию ВЛКСМ  </vt:lpstr>
      <vt:lpstr>                 Подготовка экспозиции, посвященной 100-летию ВЛКСМ  </vt:lpstr>
      <vt:lpstr>     Мероприятие в музее, посвященное 100-летию комсомола</vt:lpstr>
      <vt:lpstr>     Мероприятие в музее, посвященное 100-летию комсомола</vt:lpstr>
      <vt:lpstr>     Почетные гости – ветераны ВЛКСМ</vt:lpstr>
      <vt:lpstr>     Вручение юбилейных знаков «ВЛКСМ-100 лет»</vt:lpstr>
      <vt:lpstr>     Комсомольцы - беспокойные сердца вчера…</vt:lpstr>
      <vt:lpstr>     Комсомольцы - беспокойные сердца вчера…</vt:lpstr>
      <vt:lpstr>     Комсомольцы - беспокойные сердца сегодня…</vt:lpstr>
      <vt:lpstr>     Участие в муниципальном смотре – конкурсе школьных музеев, посвященном 100-летию ВЛКСМ</vt:lpstr>
      <vt:lpstr>     Участие в муниципальном конкурсе сочинений «Учитель - комсомольский вожак», посвященном 100-летию ВЛКСМ</vt:lpstr>
      <vt:lpstr>     Участие в муниципальном фотоконкурсе «Комсомол в истории моей семьи», посвященном 100-летию ВЛКСМ</vt:lpstr>
      <vt:lpstr>     Открытие памятника к 100-лети. ВЛКСМ в районном центре – пгт. Промышленная</vt:lpstr>
      <vt:lpstr>     Участие в муниципальном фотоконкурсе «Комсомол в истории моей семьи», посвященном 100-летию ВЛКСМ</vt:lpstr>
      <vt:lpstr>     Экскурсии в школьный музей</vt:lpstr>
      <vt:lpstr>     Идеи и традиции комсомола живы и продолжаются в делах современной молодежи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95 лет ВЛКСМ</dc:title>
  <dc:creator>User</dc:creator>
  <cp:lastModifiedBy>USER</cp:lastModifiedBy>
  <cp:revision>83</cp:revision>
  <dcterms:created xsi:type="dcterms:W3CDTF">2013-10-23T17:09:52Z</dcterms:created>
  <dcterms:modified xsi:type="dcterms:W3CDTF">2009-01-01T04:17:19Z</dcterms:modified>
</cp:coreProperties>
</file>